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8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2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2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3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76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4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0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6CF7-BDC0-40F0-B6D4-3F3251C2645F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717A7-9E0D-4F33-BE9F-710B72553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0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Новая папка\__Pag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94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1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8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5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7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3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2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2014-11-20T20:03:59Z</dcterms:created>
  <dcterms:modified xsi:type="dcterms:W3CDTF">2014-11-20T21:50:24Z</dcterms:modified>
</cp:coreProperties>
</file>